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3" r:id="rId5"/>
    <p:sldId id="259" r:id="rId6"/>
    <p:sldId id="267" r:id="rId7"/>
    <p:sldId id="268" r:id="rId8"/>
    <p:sldId id="269" r:id="rId9"/>
    <p:sldId id="270" r:id="rId10"/>
    <p:sldId id="272" r:id="rId11"/>
    <p:sldId id="271" r:id="rId12"/>
    <p:sldId id="273" r:id="rId13"/>
    <p:sldId id="260" r:id="rId14"/>
    <p:sldId id="264" r:id="rId15"/>
    <p:sldId id="265" r:id="rId16"/>
    <p:sldId id="266" r:id="rId17"/>
    <p:sldId id="2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FC90377-B10B-43B6-8F6F-E5A7C92136D3}" type="datetimeFigureOut">
              <a:rPr lang="en-US" smtClean="0"/>
              <a:t>1/18/2023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F77B99DB-CAC3-4E1F-89E4-29BFF42E8936}"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C90377-B10B-43B6-8F6F-E5A7C92136D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B99DB-CAC3-4E1F-89E4-29BFF42E89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90377-B10B-43B6-8F6F-E5A7C92136D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7B99DB-CAC3-4E1F-89E4-29BFF42E89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90377-B10B-43B6-8F6F-E5A7C92136D3}"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B99DB-CAC3-4E1F-89E4-29BFF42E893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FC90377-B10B-43B6-8F6F-E5A7C92136D3}" type="datetimeFigureOut">
              <a:rPr lang="en-US" smtClean="0"/>
              <a:t>1/18/2023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F77B99DB-CAC3-4E1F-89E4-29BFF42E8936}"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C90377-B10B-43B6-8F6F-E5A7C92136D3}"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7B99DB-CAC3-4E1F-89E4-29BFF42E893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C90377-B10B-43B6-8F6F-E5A7C92136D3}"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7B99DB-CAC3-4E1F-89E4-29BFF42E8936}"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FC90377-B10B-43B6-8F6F-E5A7C92136D3}"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7B99DB-CAC3-4E1F-89E4-29BFF42E8936}"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FC90377-B10B-43B6-8F6F-E5A7C92136D3}"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7B99DB-CAC3-4E1F-89E4-29BFF42E89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C90377-B10B-43B6-8F6F-E5A7C92136D3}"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7B99DB-CAC3-4E1F-89E4-29BFF42E8936}"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C90377-B10B-43B6-8F6F-E5A7C92136D3}"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7B99DB-CAC3-4E1F-89E4-29BFF42E8936}"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8FC90377-B10B-43B6-8F6F-E5A7C92136D3}" type="datetimeFigureOut">
              <a:rPr lang="en-US" smtClean="0"/>
              <a:t>1/18/2023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F77B99DB-CAC3-4E1F-89E4-29BFF42E89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Resume Writing</a:t>
            </a:r>
            <a:endParaRPr lang="en-US" sz="5400" dirty="0"/>
          </a:p>
        </p:txBody>
      </p:sp>
    </p:spTree>
    <p:extLst>
      <p:ext uri="{BB962C8B-B14F-4D97-AF65-F5344CB8AC3E}">
        <p14:creationId xmlns:p14="http://schemas.microsoft.com/office/powerpoint/2010/main" val="2514560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2400" i="1" dirty="0" smtClean="0"/>
              <a:t>Skills </a:t>
            </a:r>
            <a:r>
              <a:rPr lang="en-US" sz="2400" dirty="0"/>
              <a:t>- Some people use this section to include special skills or talents that are </a:t>
            </a:r>
            <a:r>
              <a:rPr lang="en-US" sz="2400" dirty="0" smtClean="0"/>
              <a:t>not included </a:t>
            </a:r>
            <a:r>
              <a:rPr lang="en-US" sz="2400" dirty="0"/>
              <a:t>elsewhere on the resume, but would be relevant to the employer. Some possibilities are:</a:t>
            </a:r>
          </a:p>
          <a:p>
            <a:r>
              <a:rPr lang="en-US" sz="2400" dirty="0" smtClean="0"/>
              <a:t>Type </a:t>
            </a:r>
            <a:r>
              <a:rPr lang="en-US" sz="2400" dirty="0"/>
              <a:t>60 words per minute</a:t>
            </a:r>
          </a:p>
          <a:p>
            <a:r>
              <a:rPr lang="en-US" sz="2400" dirty="0" smtClean="0"/>
              <a:t>Fluent </a:t>
            </a:r>
            <a:r>
              <a:rPr lang="en-US" sz="2400" dirty="0"/>
              <a:t>in </a:t>
            </a:r>
            <a:r>
              <a:rPr lang="en-US" sz="2400" dirty="0" smtClean="0"/>
              <a:t>French</a:t>
            </a:r>
          </a:p>
          <a:p>
            <a:r>
              <a:rPr lang="en-US" sz="2400" dirty="0" smtClean="0"/>
              <a:t>Microsoft Office Applications</a:t>
            </a:r>
          </a:p>
          <a:p>
            <a:pPr marL="45720" indent="0">
              <a:buNone/>
            </a:pPr>
            <a:endParaRPr lang="en-US" sz="2400" dirty="0"/>
          </a:p>
          <a:p>
            <a:pPr marL="45720" indent="0">
              <a:buNone/>
            </a:pPr>
            <a:r>
              <a:rPr lang="en-US" sz="2400" dirty="0" smtClean="0"/>
              <a:t>This should also be where you list SPECIFIC program related skills</a:t>
            </a:r>
            <a:endParaRPr lang="en-US" sz="2400" dirty="0"/>
          </a:p>
        </p:txBody>
      </p:sp>
      <p:sp>
        <p:nvSpPr>
          <p:cNvPr id="3" name="Title 2"/>
          <p:cNvSpPr>
            <a:spLocks noGrp="1"/>
          </p:cNvSpPr>
          <p:nvPr>
            <p:ph type="title"/>
          </p:nvPr>
        </p:nvSpPr>
        <p:spPr/>
        <p:txBody>
          <a:bodyPr/>
          <a:lstStyle/>
          <a:p>
            <a:r>
              <a:rPr lang="en-US" dirty="0" smtClean="0"/>
              <a:t>Summary of Skills</a:t>
            </a:r>
            <a:endParaRPr lang="en-US" dirty="0"/>
          </a:p>
        </p:txBody>
      </p:sp>
    </p:spTree>
    <p:extLst>
      <p:ext uri="{BB962C8B-B14F-4D97-AF65-F5344CB8AC3E}">
        <p14:creationId xmlns:p14="http://schemas.microsoft.com/office/powerpoint/2010/main" val="3866263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209800"/>
            <a:ext cx="8407893" cy="3810000"/>
          </a:xfrm>
        </p:spPr>
        <p:txBody>
          <a:bodyPr>
            <a:normAutofit/>
          </a:bodyPr>
          <a:lstStyle/>
          <a:p>
            <a:pPr marL="45720" indent="0">
              <a:buNone/>
            </a:pPr>
            <a:r>
              <a:rPr lang="en-US" sz="2400" dirty="0"/>
              <a:t>Activities - Employers like to see people who have been involved in school or community activities. </a:t>
            </a:r>
            <a:endParaRPr lang="en-US" sz="2400" dirty="0" smtClean="0"/>
          </a:p>
          <a:p>
            <a:pPr marL="45720" indent="0">
              <a:buNone/>
            </a:pPr>
            <a:endParaRPr lang="en-US" sz="2400" dirty="0" smtClean="0"/>
          </a:p>
          <a:p>
            <a:pPr marL="45720" indent="0">
              <a:buNone/>
            </a:pPr>
            <a:r>
              <a:rPr lang="en-US" sz="2400" dirty="0" smtClean="0"/>
              <a:t>In this </a:t>
            </a:r>
            <a:r>
              <a:rPr lang="en-US" sz="2400" dirty="0"/>
              <a:t>section, list special activities you participated </a:t>
            </a:r>
            <a:r>
              <a:rPr lang="en-US" sz="2400" dirty="0" smtClean="0"/>
              <a:t>in and </a:t>
            </a:r>
            <a:r>
              <a:rPr lang="en-US" sz="2400" dirty="0"/>
              <a:t>organizations you </a:t>
            </a:r>
            <a:r>
              <a:rPr lang="en-US" sz="2400" dirty="0" smtClean="0"/>
              <a:t>joined (drama </a:t>
            </a:r>
            <a:r>
              <a:rPr lang="en-US" sz="2400" dirty="0"/>
              <a:t>club, baseball team</a:t>
            </a:r>
            <a:r>
              <a:rPr lang="en-US" sz="2400" dirty="0" smtClean="0"/>
              <a:t>, boy scouts, </a:t>
            </a:r>
            <a:r>
              <a:rPr lang="en-US" sz="2400" dirty="0"/>
              <a:t>etc.). Include the years in which you participated. </a:t>
            </a:r>
            <a:endParaRPr lang="en-US" sz="2400" dirty="0" smtClean="0"/>
          </a:p>
          <a:p>
            <a:pPr marL="45720" indent="0">
              <a:buNone/>
            </a:pPr>
            <a:endParaRPr lang="en-US" sz="2400" dirty="0"/>
          </a:p>
          <a:p>
            <a:pPr marL="45720" indent="0">
              <a:buNone/>
            </a:pPr>
            <a:r>
              <a:rPr lang="en-US" sz="2400" dirty="0" smtClean="0"/>
              <a:t>You are all a </a:t>
            </a:r>
            <a:r>
              <a:rPr lang="en-US" sz="2400" u="sng" dirty="0" smtClean="0"/>
              <a:t>SkillsUSA Member</a:t>
            </a:r>
            <a:r>
              <a:rPr lang="en-US" sz="2400" dirty="0" smtClean="0"/>
              <a:t>!</a:t>
            </a:r>
            <a:endParaRPr lang="en-US" sz="2400" dirty="0"/>
          </a:p>
        </p:txBody>
      </p:sp>
      <p:sp>
        <p:nvSpPr>
          <p:cNvPr id="3" name="Title 2"/>
          <p:cNvSpPr>
            <a:spLocks noGrp="1"/>
          </p:cNvSpPr>
          <p:nvPr>
            <p:ph type="title"/>
          </p:nvPr>
        </p:nvSpPr>
        <p:spPr/>
        <p:txBody>
          <a:bodyPr/>
          <a:lstStyle/>
          <a:p>
            <a:r>
              <a:rPr lang="en-US" dirty="0" smtClean="0"/>
              <a:t>ACTIVITIES</a:t>
            </a:r>
            <a:endParaRPr lang="en-US" dirty="0"/>
          </a:p>
        </p:txBody>
      </p:sp>
    </p:spTree>
    <p:extLst>
      <p:ext uri="{BB962C8B-B14F-4D97-AF65-F5344CB8AC3E}">
        <p14:creationId xmlns:p14="http://schemas.microsoft.com/office/powerpoint/2010/main" val="2665870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209800"/>
            <a:ext cx="8407893" cy="3429000"/>
          </a:xfrm>
        </p:spPr>
        <p:txBody>
          <a:bodyPr>
            <a:normAutofit lnSpcReduction="10000"/>
          </a:bodyPr>
          <a:lstStyle/>
          <a:p>
            <a:pPr marL="45720" indent="0">
              <a:buNone/>
            </a:pPr>
            <a:r>
              <a:rPr lang="en-US" dirty="0" smtClean="0"/>
              <a:t>Achievements – Sell yourself by acknowledging any achievements or certifications you have earned while in High School.  These could be academic or program related. Be sure to list the date when this achievement or certification occurred.</a:t>
            </a:r>
          </a:p>
          <a:p>
            <a:pPr marL="45720" indent="0">
              <a:buNone/>
            </a:pPr>
            <a:endParaRPr lang="en-US" dirty="0" smtClean="0"/>
          </a:p>
          <a:p>
            <a:pPr marL="45720" indent="0">
              <a:buNone/>
            </a:pPr>
            <a:r>
              <a:rPr lang="en-US" dirty="0" smtClean="0"/>
              <a:t>Examples would include:</a:t>
            </a:r>
          </a:p>
          <a:p>
            <a:r>
              <a:rPr lang="en-US" dirty="0" smtClean="0"/>
              <a:t>OSHA 10HR Safety</a:t>
            </a:r>
          </a:p>
          <a:p>
            <a:r>
              <a:rPr lang="en-US" dirty="0" smtClean="0"/>
              <a:t>Adobe Certified in Photoshop</a:t>
            </a:r>
          </a:p>
          <a:p>
            <a:r>
              <a:rPr lang="en-US" dirty="0" smtClean="0"/>
              <a:t>Honor Roll </a:t>
            </a:r>
          </a:p>
          <a:p>
            <a:r>
              <a:rPr lang="en-US" dirty="0" smtClean="0"/>
              <a:t>Perfect Attendance</a:t>
            </a:r>
          </a:p>
          <a:p>
            <a:endParaRPr lang="en-US" dirty="0" smtClean="0"/>
          </a:p>
        </p:txBody>
      </p:sp>
      <p:sp>
        <p:nvSpPr>
          <p:cNvPr id="3" name="Title 2"/>
          <p:cNvSpPr>
            <a:spLocks noGrp="1"/>
          </p:cNvSpPr>
          <p:nvPr>
            <p:ph type="title"/>
          </p:nvPr>
        </p:nvSpPr>
        <p:spPr/>
        <p:txBody>
          <a:bodyPr/>
          <a:lstStyle/>
          <a:p>
            <a:r>
              <a:rPr lang="en-US" dirty="0" smtClean="0"/>
              <a:t>ACHIEVEMENTS / Certifications</a:t>
            </a:r>
            <a:endParaRPr lang="en-US" dirty="0"/>
          </a:p>
        </p:txBody>
      </p:sp>
    </p:spTree>
    <p:extLst>
      <p:ext uri="{BB962C8B-B14F-4D97-AF65-F5344CB8AC3E}">
        <p14:creationId xmlns:p14="http://schemas.microsoft.com/office/powerpoint/2010/main" val="2067982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endParaRPr lang="en-US" sz="2800" dirty="0"/>
          </a:p>
          <a:p>
            <a:r>
              <a:rPr lang="en-US" sz="2800" dirty="0" smtClean="0"/>
              <a:t>Use Microsoft Word or Google Docs</a:t>
            </a:r>
          </a:p>
          <a:p>
            <a:r>
              <a:rPr lang="en-US" sz="2800" dirty="0" smtClean="0"/>
              <a:t>Decide </a:t>
            </a:r>
            <a:r>
              <a:rPr lang="en-US" sz="2800" dirty="0" smtClean="0"/>
              <a:t>upon a layout or grid system.</a:t>
            </a:r>
          </a:p>
          <a:p>
            <a:r>
              <a:rPr lang="en-US" sz="2800" dirty="0" smtClean="0"/>
              <a:t>Figure out an </a:t>
            </a:r>
            <a:r>
              <a:rPr lang="en-US" sz="2800" dirty="0" smtClean="0"/>
              <a:t>order.</a:t>
            </a:r>
          </a:p>
          <a:p>
            <a:pPr lvl="1"/>
            <a:r>
              <a:rPr lang="en-US" sz="2600" dirty="0" smtClean="0"/>
              <a:t>Your </a:t>
            </a:r>
            <a:r>
              <a:rPr lang="en-US" sz="2600" dirty="0"/>
              <a:t>resume should be divided into distinct sections. </a:t>
            </a:r>
            <a:endParaRPr lang="en-US" sz="2600" dirty="0" smtClean="0"/>
          </a:p>
          <a:p>
            <a:pPr lvl="1"/>
            <a:r>
              <a:rPr lang="en-US" sz="2800" dirty="0" smtClean="0"/>
              <a:t>Make </a:t>
            </a:r>
            <a:r>
              <a:rPr lang="en-US" sz="2800" dirty="0" smtClean="0"/>
              <a:t>a distinction between Major Headings and Minor Headings.  </a:t>
            </a:r>
          </a:p>
          <a:p>
            <a:pPr marL="45720" indent="0">
              <a:buNone/>
            </a:pPr>
            <a:endParaRPr lang="en-US" sz="2800" dirty="0" smtClean="0"/>
          </a:p>
          <a:p>
            <a:endParaRPr lang="en-US" dirty="0"/>
          </a:p>
        </p:txBody>
      </p:sp>
      <p:sp>
        <p:nvSpPr>
          <p:cNvPr id="3" name="Title 2"/>
          <p:cNvSpPr>
            <a:spLocks noGrp="1"/>
          </p:cNvSpPr>
          <p:nvPr>
            <p:ph type="title"/>
          </p:nvPr>
        </p:nvSpPr>
        <p:spPr/>
        <p:txBody>
          <a:bodyPr/>
          <a:lstStyle/>
          <a:p>
            <a:r>
              <a:rPr lang="en-US" dirty="0" smtClean="0"/>
              <a:t>How to setup a resume</a:t>
            </a:r>
            <a:endParaRPr lang="en-US" dirty="0"/>
          </a:p>
        </p:txBody>
      </p:sp>
    </p:spTree>
    <p:extLst>
      <p:ext uri="{BB962C8B-B14F-4D97-AF65-F5344CB8AC3E}">
        <p14:creationId xmlns:p14="http://schemas.microsoft.com/office/powerpoint/2010/main" val="2380848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720" indent="0">
              <a:buNone/>
            </a:pPr>
            <a:r>
              <a:rPr lang="en-US" sz="2800" dirty="0" smtClean="0"/>
              <a:t>Your </a:t>
            </a:r>
            <a:r>
              <a:rPr lang="en-US" sz="2800" dirty="0"/>
              <a:t>resume should be divided into distinct sections. </a:t>
            </a:r>
            <a:r>
              <a:rPr lang="en-US" sz="2800" dirty="0" smtClean="0"/>
              <a:t>Headings </a:t>
            </a:r>
            <a:r>
              <a:rPr lang="en-US" sz="2800" dirty="0"/>
              <a:t>should </a:t>
            </a:r>
            <a:r>
              <a:rPr lang="en-US" sz="2800" dirty="0" smtClean="0"/>
              <a:t>stand out </a:t>
            </a:r>
            <a:r>
              <a:rPr lang="en-US" sz="2800" dirty="0"/>
              <a:t>as boldfaced, larger text. Employers tend to have certain headings that interest them most. </a:t>
            </a:r>
            <a:r>
              <a:rPr lang="en-US" sz="2800" dirty="0" smtClean="0"/>
              <a:t>Make it </a:t>
            </a:r>
            <a:r>
              <a:rPr lang="en-US" sz="2800" dirty="0"/>
              <a:t>easy for them to find them. Here are some suggested headers</a:t>
            </a:r>
            <a:r>
              <a:rPr lang="en-US" sz="2800" dirty="0" smtClean="0"/>
              <a:t>:</a:t>
            </a:r>
          </a:p>
          <a:p>
            <a:pPr marL="45720" indent="0">
              <a:buNone/>
            </a:pPr>
            <a:endParaRPr lang="en-US" sz="2800" dirty="0"/>
          </a:p>
          <a:p>
            <a:r>
              <a:rPr lang="en-US" sz="2800" dirty="0"/>
              <a:t>Major Headers (to be used in almost all resumes): Objective, Education, Employment </a:t>
            </a:r>
            <a:r>
              <a:rPr lang="en-US" sz="2800" dirty="0" smtClean="0"/>
              <a:t>History/Work Experience</a:t>
            </a:r>
            <a:r>
              <a:rPr lang="en-US" sz="2800" dirty="0"/>
              <a:t>, School </a:t>
            </a:r>
            <a:r>
              <a:rPr lang="en-US" sz="2800" dirty="0" smtClean="0"/>
              <a:t>Activities, Skills, Certifications, Extra-Curricular Activities </a:t>
            </a:r>
            <a:endParaRPr lang="en-US" sz="2800" dirty="0"/>
          </a:p>
        </p:txBody>
      </p:sp>
      <p:sp>
        <p:nvSpPr>
          <p:cNvPr id="3" name="Title 2"/>
          <p:cNvSpPr>
            <a:spLocks noGrp="1"/>
          </p:cNvSpPr>
          <p:nvPr>
            <p:ph type="title"/>
          </p:nvPr>
        </p:nvSpPr>
        <p:spPr/>
        <p:txBody>
          <a:bodyPr/>
          <a:lstStyle/>
          <a:p>
            <a:r>
              <a:rPr lang="en-US" dirty="0" smtClean="0"/>
              <a:t>How to setup a resume</a:t>
            </a:r>
            <a:endParaRPr lang="en-US" dirty="0"/>
          </a:p>
        </p:txBody>
      </p:sp>
    </p:spTree>
    <p:extLst>
      <p:ext uri="{BB962C8B-B14F-4D97-AF65-F5344CB8AC3E}">
        <p14:creationId xmlns:p14="http://schemas.microsoft.com/office/powerpoint/2010/main" val="1998423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buNone/>
            </a:pPr>
            <a:r>
              <a:rPr lang="en-US" sz="2800" b="1" dirty="0"/>
              <a:t>Yes</a:t>
            </a:r>
            <a:r>
              <a:rPr lang="en-US" sz="2800" dirty="0"/>
              <a:t>! You want your resume to be </a:t>
            </a:r>
            <a:r>
              <a:rPr lang="en-US" sz="2800" dirty="0" smtClean="0"/>
              <a:t>coherently organized</a:t>
            </a:r>
            <a:r>
              <a:rPr lang="en-US" sz="2800" dirty="0"/>
              <a:t>. There are two distinct types of resumes. Most young people utilize a </a:t>
            </a:r>
            <a:r>
              <a:rPr lang="en-US" sz="2800" dirty="0" smtClean="0"/>
              <a:t>Chronological Format</a:t>
            </a:r>
            <a:r>
              <a:rPr lang="en-US" sz="2800" dirty="0"/>
              <a:t>. </a:t>
            </a:r>
            <a:endParaRPr lang="en-US" sz="2800" dirty="0" smtClean="0"/>
          </a:p>
          <a:p>
            <a:pPr marL="45720" indent="0">
              <a:buNone/>
            </a:pPr>
            <a:r>
              <a:rPr lang="en-US" sz="2800" dirty="0" smtClean="0"/>
              <a:t>The </a:t>
            </a:r>
            <a:r>
              <a:rPr lang="en-US" sz="2800" dirty="0"/>
              <a:t>chronological style is exactly what it sounds like: It follows your work history </a:t>
            </a:r>
            <a:r>
              <a:rPr lang="en-US" sz="2800" dirty="0" smtClean="0"/>
              <a:t>backward from </a:t>
            </a:r>
            <a:r>
              <a:rPr lang="en-US" sz="2800" dirty="0"/>
              <a:t>your current job, listing employers, dates, and job responsibilities. This is the format that </a:t>
            </a:r>
            <a:r>
              <a:rPr lang="en-US" sz="2800" dirty="0" smtClean="0"/>
              <a:t>you would </a:t>
            </a:r>
            <a:r>
              <a:rPr lang="en-US" sz="2800" dirty="0"/>
              <a:t>most likely use if you are new to the workforce and have limited experience. </a:t>
            </a:r>
            <a:endParaRPr lang="en-US" sz="2800" dirty="0" smtClean="0"/>
          </a:p>
          <a:p>
            <a:pPr marL="45720" indent="0">
              <a:buNone/>
            </a:pPr>
            <a:endParaRPr lang="en-US" sz="2400" dirty="0" smtClean="0"/>
          </a:p>
        </p:txBody>
      </p:sp>
      <p:sp>
        <p:nvSpPr>
          <p:cNvPr id="3" name="Title 2"/>
          <p:cNvSpPr>
            <a:spLocks noGrp="1"/>
          </p:cNvSpPr>
          <p:nvPr>
            <p:ph type="title"/>
          </p:nvPr>
        </p:nvSpPr>
        <p:spPr/>
        <p:txBody>
          <a:bodyPr/>
          <a:lstStyle/>
          <a:p>
            <a:r>
              <a:rPr lang="en-US" dirty="0"/>
              <a:t>Should items be arranged in any particular order?</a:t>
            </a:r>
            <a:endParaRPr lang="en-US" dirty="0"/>
          </a:p>
        </p:txBody>
      </p:sp>
    </p:spTree>
    <p:extLst>
      <p:ext uri="{BB962C8B-B14F-4D97-AF65-F5344CB8AC3E}">
        <p14:creationId xmlns:p14="http://schemas.microsoft.com/office/powerpoint/2010/main" val="1224247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endParaRPr lang="en-US" sz="2800" b="1" dirty="0" smtClean="0"/>
          </a:p>
          <a:p>
            <a:pPr marL="45720" indent="0">
              <a:buNone/>
            </a:pPr>
            <a:endParaRPr lang="en-US" sz="2800" b="1" dirty="0"/>
          </a:p>
          <a:p>
            <a:pPr marL="45720" indent="0">
              <a:buNone/>
            </a:pPr>
            <a:r>
              <a:rPr lang="en-US" sz="2800" b="1" dirty="0" smtClean="0"/>
              <a:t>Not </a:t>
            </a:r>
            <a:r>
              <a:rPr lang="en-US" sz="2800" b="1" dirty="0"/>
              <a:t>usually. Use action </a:t>
            </a:r>
            <a:r>
              <a:rPr lang="en-US" sz="2800" b="1" dirty="0" smtClean="0"/>
              <a:t>phrases instead</a:t>
            </a:r>
            <a:r>
              <a:rPr lang="en-US" sz="2800" b="1" dirty="0"/>
              <a:t>. </a:t>
            </a:r>
            <a:endParaRPr lang="en-US" sz="2800" b="1" dirty="0" smtClean="0"/>
          </a:p>
          <a:p>
            <a:pPr marL="45720" indent="0">
              <a:buNone/>
            </a:pPr>
            <a:r>
              <a:rPr lang="en-US" sz="2800" b="1" dirty="0" smtClean="0"/>
              <a:t>Leave </a:t>
            </a:r>
            <a:r>
              <a:rPr lang="en-US" sz="2800" b="1" dirty="0"/>
              <a:t>out unnecessary words. </a:t>
            </a:r>
            <a:endParaRPr lang="en-US" sz="2800" b="1" dirty="0" smtClean="0"/>
          </a:p>
          <a:p>
            <a:pPr marL="45720" indent="0">
              <a:buNone/>
            </a:pPr>
            <a:r>
              <a:rPr lang="en-US" sz="2800" b="1" dirty="0" smtClean="0"/>
              <a:t>Try </a:t>
            </a:r>
            <a:r>
              <a:rPr lang="en-US" sz="2800" b="1" dirty="0"/>
              <a:t>to match your skills and experience with the </a:t>
            </a:r>
            <a:r>
              <a:rPr lang="en-US" sz="2800" b="1" dirty="0" smtClean="0"/>
              <a:t>employer's needs</a:t>
            </a:r>
            <a:endParaRPr lang="en-US" sz="2400" dirty="0" smtClean="0"/>
          </a:p>
        </p:txBody>
      </p:sp>
      <p:sp>
        <p:nvSpPr>
          <p:cNvPr id="3" name="Title 2"/>
          <p:cNvSpPr>
            <a:spLocks noGrp="1"/>
          </p:cNvSpPr>
          <p:nvPr>
            <p:ph type="title"/>
          </p:nvPr>
        </p:nvSpPr>
        <p:spPr/>
        <p:txBody>
          <a:bodyPr/>
          <a:lstStyle/>
          <a:p>
            <a:r>
              <a:rPr lang="en-US" dirty="0"/>
              <a:t>Should I use complete sentences when describing jobs?</a:t>
            </a:r>
            <a:endParaRPr lang="en-US" dirty="0"/>
          </a:p>
        </p:txBody>
      </p:sp>
    </p:spTree>
    <p:extLst>
      <p:ext uri="{BB962C8B-B14F-4D97-AF65-F5344CB8AC3E}">
        <p14:creationId xmlns:p14="http://schemas.microsoft.com/office/powerpoint/2010/main" val="90233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Samples</a:t>
            </a:r>
            <a:endParaRPr lang="en-US" dirty="0"/>
          </a:p>
        </p:txBody>
      </p:sp>
    </p:spTree>
    <p:extLst>
      <p:ext uri="{BB962C8B-B14F-4D97-AF65-F5344CB8AC3E}">
        <p14:creationId xmlns:p14="http://schemas.microsoft.com/office/powerpoint/2010/main" val="2049552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 resume is a one page summary of your skills, education, and experience. </a:t>
            </a:r>
            <a:endParaRPr lang="en-US" sz="2400" dirty="0" smtClean="0"/>
          </a:p>
          <a:p>
            <a:r>
              <a:rPr lang="en-US" sz="2400" dirty="0" smtClean="0"/>
              <a:t>The </a:t>
            </a:r>
            <a:r>
              <a:rPr lang="en-US" sz="2400" dirty="0"/>
              <a:t>resume acts much like an advertisement for a company trying to sell something. The resume is your advertisement. </a:t>
            </a:r>
            <a:endParaRPr lang="en-US" sz="2400" dirty="0" smtClean="0"/>
          </a:p>
          <a:p>
            <a:r>
              <a:rPr lang="en-US" sz="2400" dirty="0" smtClean="0"/>
              <a:t>A </a:t>
            </a:r>
            <a:r>
              <a:rPr lang="en-US" sz="2400" dirty="0"/>
              <a:t>resume is one of the most important pieces of writing you will ever create. </a:t>
            </a:r>
            <a:endParaRPr lang="en-US" sz="2400" dirty="0" smtClean="0"/>
          </a:p>
          <a:p>
            <a:r>
              <a:rPr lang="en-US" sz="2400" dirty="0" smtClean="0"/>
              <a:t>A </a:t>
            </a:r>
            <a:r>
              <a:rPr lang="en-US" sz="2400" dirty="0"/>
              <a:t>solid resume is the key that will open the door to good jobs</a:t>
            </a:r>
            <a:r>
              <a:rPr lang="en-US" dirty="0"/>
              <a:t>. </a:t>
            </a:r>
          </a:p>
        </p:txBody>
      </p:sp>
      <p:sp>
        <p:nvSpPr>
          <p:cNvPr id="3" name="Title 2"/>
          <p:cNvSpPr>
            <a:spLocks noGrp="1"/>
          </p:cNvSpPr>
          <p:nvPr>
            <p:ph type="title"/>
          </p:nvPr>
        </p:nvSpPr>
        <p:spPr/>
        <p:txBody>
          <a:bodyPr/>
          <a:lstStyle/>
          <a:p>
            <a:r>
              <a:rPr lang="en-US" dirty="0" smtClean="0"/>
              <a:t>What is a resume?</a:t>
            </a:r>
            <a:endParaRPr lang="en-US" dirty="0"/>
          </a:p>
        </p:txBody>
      </p:sp>
    </p:spTree>
    <p:extLst>
      <p:ext uri="{BB962C8B-B14F-4D97-AF65-F5344CB8AC3E}">
        <p14:creationId xmlns:p14="http://schemas.microsoft.com/office/powerpoint/2010/main" val="1800610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t>How long do employers typically look at a resume? </a:t>
            </a:r>
            <a:r>
              <a:rPr lang="en-US" sz="3200" b="1" dirty="0" smtClean="0"/>
              <a:t/>
            </a:r>
            <a:br>
              <a:rPr lang="en-US" sz="3200" b="1" dirty="0" smtClean="0"/>
            </a:br>
            <a:endParaRPr lang="en-US" sz="3200" b="1" dirty="0" smtClean="0"/>
          </a:p>
          <a:p>
            <a:pPr marL="45720" indent="0">
              <a:buNone/>
            </a:pPr>
            <a:r>
              <a:rPr lang="en-US" sz="2800" dirty="0" smtClean="0"/>
              <a:t>	A</a:t>
            </a:r>
            <a:r>
              <a:rPr lang="en-US" sz="2800" dirty="0"/>
              <a:t>. Less than 30 seconds </a:t>
            </a:r>
          </a:p>
          <a:p>
            <a:pPr marL="45720" indent="0">
              <a:buNone/>
            </a:pPr>
            <a:r>
              <a:rPr lang="en-US" sz="2800" dirty="0" smtClean="0"/>
              <a:t>	B</a:t>
            </a:r>
            <a:r>
              <a:rPr lang="en-US" sz="2800" dirty="0"/>
              <a:t>. 3 Minutes </a:t>
            </a:r>
          </a:p>
          <a:p>
            <a:pPr marL="45720" indent="0">
              <a:buNone/>
            </a:pPr>
            <a:r>
              <a:rPr lang="en-US" sz="2800" dirty="0" smtClean="0"/>
              <a:t>	C</a:t>
            </a:r>
            <a:r>
              <a:rPr lang="en-US" sz="2800" dirty="0"/>
              <a:t>. 1 Minute </a:t>
            </a:r>
          </a:p>
        </p:txBody>
      </p:sp>
      <p:sp>
        <p:nvSpPr>
          <p:cNvPr id="3" name="Title 2"/>
          <p:cNvSpPr>
            <a:spLocks noGrp="1"/>
          </p:cNvSpPr>
          <p:nvPr>
            <p:ph type="title"/>
          </p:nvPr>
        </p:nvSpPr>
        <p:spPr/>
        <p:txBody>
          <a:bodyPr/>
          <a:lstStyle/>
          <a:p>
            <a:r>
              <a:rPr lang="en-US" dirty="0" smtClean="0"/>
              <a:t>question</a:t>
            </a:r>
            <a:endParaRPr lang="en-US" dirty="0"/>
          </a:p>
        </p:txBody>
      </p:sp>
    </p:spTree>
    <p:extLst>
      <p:ext uri="{BB962C8B-B14F-4D97-AF65-F5344CB8AC3E}">
        <p14:creationId xmlns:p14="http://schemas.microsoft.com/office/powerpoint/2010/main" val="483907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t>How long do employers typically look at a resume? </a:t>
            </a:r>
            <a:r>
              <a:rPr lang="en-US" sz="3200" b="1" dirty="0" smtClean="0"/>
              <a:t/>
            </a:r>
            <a:br>
              <a:rPr lang="en-US" sz="3200" b="1" dirty="0" smtClean="0"/>
            </a:br>
            <a:endParaRPr lang="en-US" sz="3200" b="1" dirty="0" smtClean="0"/>
          </a:p>
          <a:p>
            <a:pPr marL="45720" indent="0">
              <a:buNone/>
            </a:pPr>
            <a:r>
              <a:rPr lang="en-US" sz="2800" dirty="0" smtClean="0">
                <a:solidFill>
                  <a:srgbClr val="FF0000"/>
                </a:solidFill>
              </a:rPr>
              <a:t>	A</a:t>
            </a:r>
            <a:r>
              <a:rPr lang="en-US" sz="2800" dirty="0">
                <a:solidFill>
                  <a:srgbClr val="FF0000"/>
                </a:solidFill>
              </a:rPr>
              <a:t>. Less than 30 seconds </a:t>
            </a:r>
          </a:p>
          <a:p>
            <a:pPr marL="45720" indent="0">
              <a:buNone/>
            </a:pPr>
            <a:r>
              <a:rPr lang="en-US" sz="2800" dirty="0" smtClean="0"/>
              <a:t>	B</a:t>
            </a:r>
            <a:r>
              <a:rPr lang="en-US" sz="2800" dirty="0"/>
              <a:t>. 3 Minutes </a:t>
            </a:r>
          </a:p>
          <a:p>
            <a:pPr marL="45720" indent="0">
              <a:buNone/>
            </a:pPr>
            <a:r>
              <a:rPr lang="en-US" sz="2800" dirty="0" smtClean="0"/>
              <a:t>	C</a:t>
            </a:r>
            <a:r>
              <a:rPr lang="en-US" sz="2800" dirty="0"/>
              <a:t>. 1 Minute </a:t>
            </a:r>
          </a:p>
        </p:txBody>
      </p:sp>
      <p:sp>
        <p:nvSpPr>
          <p:cNvPr id="3" name="Title 2"/>
          <p:cNvSpPr>
            <a:spLocks noGrp="1"/>
          </p:cNvSpPr>
          <p:nvPr>
            <p:ph type="title"/>
          </p:nvPr>
        </p:nvSpPr>
        <p:spPr/>
        <p:txBody>
          <a:bodyPr/>
          <a:lstStyle/>
          <a:p>
            <a:r>
              <a:rPr lang="en-US" dirty="0" smtClean="0"/>
              <a:t>question</a:t>
            </a:r>
            <a:endParaRPr lang="en-US" dirty="0"/>
          </a:p>
        </p:txBody>
      </p:sp>
    </p:spTree>
    <p:extLst>
      <p:ext uri="{BB962C8B-B14F-4D97-AF65-F5344CB8AC3E}">
        <p14:creationId xmlns:p14="http://schemas.microsoft.com/office/powerpoint/2010/main" val="731771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00200"/>
            <a:ext cx="8407893" cy="5105400"/>
          </a:xfrm>
        </p:spPr>
        <p:txBody>
          <a:bodyPr>
            <a:normAutofit/>
          </a:bodyPr>
          <a:lstStyle/>
          <a:p>
            <a:pPr>
              <a:lnSpc>
                <a:spcPct val="200000"/>
              </a:lnSpc>
            </a:pPr>
            <a:r>
              <a:rPr lang="en-US" dirty="0" smtClean="0"/>
              <a:t>Heading</a:t>
            </a:r>
          </a:p>
          <a:p>
            <a:pPr>
              <a:lnSpc>
                <a:spcPct val="200000"/>
              </a:lnSpc>
            </a:pPr>
            <a:r>
              <a:rPr lang="en-US" dirty="0" smtClean="0"/>
              <a:t>Objective</a:t>
            </a:r>
          </a:p>
          <a:p>
            <a:pPr>
              <a:lnSpc>
                <a:spcPct val="200000"/>
              </a:lnSpc>
            </a:pPr>
            <a:r>
              <a:rPr lang="en-US" dirty="0" smtClean="0"/>
              <a:t>Education</a:t>
            </a:r>
          </a:p>
          <a:p>
            <a:pPr>
              <a:lnSpc>
                <a:spcPct val="200000"/>
              </a:lnSpc>
            </a:pPr>
            <a:r>
              <a:rPr lang="en-US" dirty="0" smtClean="0"/>
              <a:t>Experience</a:t>
            </a:r>
          </a:p>
          <a:p>
            <a:pPr>
              <a:lnSpc>
                <a:spcPct val="200000"/>
              </a:lnSpc>
            </a:pPr>
            <a:r>
              <a:rPr lang="en-US" dirty="0" smtClean="0"/>
              <a:t>Skills</a:t>
            </a:r>
            <a:endParaRPr lang="en-US" dirty="0" smtClean="0"/>
          </a:p>
          <a:p>
            <a:pPr>
              <a:lnSpc>
                <a:spcPct val="200000"/>
              </a:lnSpc>
            </a:pPr>
            <a:r>
              <a:rPr lang="en-US" dirty="0" smtClean="0"/>
              <a:t>Achievements/Certifications</a:t>
            </a:r>
            <a:endParaRPr lang="en-US" dirty="0" smtClean="0"/>
          </a:p>
          <a:p>
            <a:pPr>
              <a:lnSpc>
                <a:spcPct val="200000"/>
              </a:lnSpc>
            </a:pPr>
            <a:r>
              <a:rPr lang="en-US" dirty="0" smtClean="0"/>
              <a:t>Activities</a:t>
            </a:r>
            <a:endParaRPr lang="en-US" dirty="0"/>
          </a:p>
        </p:txBody>
      </p:sp>
      <p:sp>
        <p:nvSpPr>
          <p:cNvPr id="3" name="Title 2"/>
          <p:cNvSpPr>
            <a:spLocks noGrp="1"/>
          </p:cNvSpPr>
          <p:nvPr>
            <p:ph type="title"/>
          </p:nvPr>
        </p:nvSpPr>
        <p:spPr/>
        <p:txBody>
          <a:bodyPr/>
          <a:lstStyle/>
          <a:p>
            <a:r>
              <a:rPr lang="en-US" dirty="0"/>
              <a:t>What should be included in a resume?</a:t>
            </a:r>
          </a:p>
        </p:txBody>
      </p:sp>
    </p:spTree>
    <p:extLst>
      <p:ext uri="{BB962C8B-B14F-4D97-AF65-F5344CB8AC3E}">
        <p14:creationId xmlns:p14="http://schemas.microsoft.com/office/powerpoint/2010/main" val="2132888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209800"/>
            <a:ext cx="8407893" cy="3429000"/>
          </a:xfrm>
        </p:spPr>
        <p:txBody>
          <a:bodyPr>
            <a:normAutofit/>
          </a:bodyPr>
          <a:lstStyle/>
          <a:p>
            <a:pPr marL="45720" indent="0">
              <a:buNone/>
            </a:pPr>
            <a:r>
              <a:rPr lang="en-US" sz="2400" dirty="0" smtClean="0"/>
              <a:t>Heading </a:t>
            </a:r>
            <a:r>
              <a:rPr lang="en-US" sz="2400" dirty="0"/>
              <a:t>- Your heading should include the essential personal information. </a:t>
            </a:r>
            <a:r>
              <a:rPr lang="en-US" sz="2400" dirty="0"/>
              <a:t>Your formal name (not nickname) should appear at the top and it should stand out above all else on the paper. You want them to remember who you are in less than 30 seconds. Also include your address (both permanent and temporary) and phone number. If you use email, include your email address.</a:t>
            </a:r>
            <a:endParaRPr lang="en-US" sz="2400" dirty="0"/>
          </a:p>
        </p:txBody>
      </p:sp>
      <p:sp>
        <p:nvSpPr>
          <p:cNvPr id="3" name="Title 2"/>
          <p:cNvSpPr>
            <a:spLocks noGrp="1"/>
          </p:cNvSpPr>
          <p:nvPr>
            <p:ph type="title"/>
          </p:nvPr>
        </p:nvSpPr>
        <p:spPr/>
        <p:txBody>
          <a:bodyPr/>
          <a:lstStyle/>
          <a:p>
            <a:r>
              <a:rPr lang="en-US" dirty="0" smtClean="0"/>
              <a:t>Heading</a:t>
            </a:r>
            <a:endParaRPr lang="en-US" dirty="0"/>
          </a:p>
        </p:txBody>
      </p:sp>
    </p:spTree>
    <p:extLst>
      <p:ext uri="{BB962C8B-B14F-4D97-AF65-F5344CB8AC3E}">
        <p14:creationId xmlns:p14="http://schemas.microsoft.com/office/powerpoint/2010/main" val="4161282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209800"/>
            <a:ext cx="8407893" cy="3429000"/>
          </a:xfrm>
        </p:spPr>
        <p:txBody>
          <a:bodyPr>
            <a:normAutofit/>
          </a:bodyPr>
          <a:lstStyle/>
          <a:p>
            <a:pPr marL="45720" indent="0">
              <a:buNone/>
            </a:pPr>
            <a:r>
              <a:rPr lang="en-US" sz="2400" dirty="0"/>
              <a:t>Objective - (Also called “Career Objective”) Employers often say this is the most important part of </a:t>
            </a:r>
            <a:r>
              <a:rPr lang="en-US" sz="2400" dirty="0" smtClean="0"/>
              <a:t>a resume</a:t>
            </a:r>
            <a:r>
              <a:rPr lang="en-US" sz="2400" dirty="0"/>
              <a:t>. It is generally a one sentence explanation of the type of job you are seeking. Your </a:t>
            </a:r>
            <a:r>
              <a:rPr lang="en-US" sz="2400" dirty="0" smtClean="0"/>
              <a:t>objective should </a:t>
            </a:r>
            <a:r>
              <a:rPr lang="en-US" sz="2400" dirty="0"/>
              <a:t>be fairly specific. If you are applying for different types of jobs, change your objective to </a:t>
            </a:r>
            <a:r>
              <a:rPr lang="en-US" sz="2400" dirty="0" smtClean="0"/>
              <a:t>match each </a:t>
            </a:r>
            <a:r>
              <a:rPr lang="en-US" sz="2400" dirty="0"/>
              <a:t>type of job. If you are uncertain about the specific positions available, note your areas of interest.</a:t>
            </a:r>
            <a:endParaRPr lang="en-US" sz="2400" dirty="0"/>
          </a:p>
        </p:txBody>
      </p:sp>
      <p:sp>
        <p:nvSpPr>
          <p:cNvPr id="3" name="Title 2"/>
          <p:cNvSpPr>
            <a:spLocks noGrp="1"/>
          </p:cNvSpPr>
          <p:nvPr>
            <p:ph type="title"/>
          </p:nvPr>
        </p:nvSpPr>
        <p:spPr/>
        <p:txBody>
          <a:bodyPr/>
          <a:lstStyle/>
          <a:p>
            <a:r>
              <a:rPr lang="en-US" dirty="0" smtClean="0"/>
              <a:t>OBJECTIVE</a:t>
            </a:r>
            <a:endParaRPr lang="en-US" dirty="0"/>
          </a:p>
        </p:txBody>
      </p:sp>
    </p:spTree>
    <p:extLst>
      <p:ext uri="{BB962C8B-B14F-4D97-AF65-F5344CB8AC3E}">
        <p14:creationId xmlns:p14="http://schemas.microsoft.com/office/powerpoint/2010/main" val="2004390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905000"/>
            <a:ext cx="8407893" cy="4572000"/>
          </a:xfrm>
        </p:spPr>
        <p:txBody>
          <a:bodyPr>
            <a:noAutofit/>
          </a:bodyPr>
          <a:lstStyle/>
          <a:p>
            <a:pPr marL="45720" indent="0">
              <a:buNone/>
            </a:pPr>
            <a:r>
              <a:rPr lang="en-US" sz="2400" dirty="0"/>
              <a:t>Education - As students, this should be your next section of information. </a:t>
            </a:r>
            <a:r>
              <a:rPr lang="en-US" sz="2400" dirty="0" smtClean="0"/>
              <a:t>You only need to include your high schools not middle schools. You should </a:t>
            </a:r>
            <a:r>
              <a:rPr lang="en-US" sz="2400" dirty="0"/>
              <a:t>specify the </a:t>
            </a:r>
            <a:r>
              <a:rPr lang="en-US" sz="2400" dirty="0" smtClean="0"/>
              <a:t>two Schools: MBIT and your Home High School</a:t>
            </a:r>
          </a:p>
          <a:p>
            <a:r>
              <a:rPr lang="en-US" sz="2400" dirty="0"/>
              <a:t>D</a:t>
            </a:r>
            <a:r>
              <a:rPr lang="en-US" sz="2400" dirty="0" smtClean="0"/>
              <a:t>ates </a:t>
            </a:r>
            <a:r>
              <a:rPr lang="en-US" sz="2400" dirty="0"/>
              <a:t>of </a:t>
            </a:r>
            <a:r>
              <a:rPr lang="en-US" sz="2400" dirty="0" smtClean="0"/>
              <a:t>attendance</a:t>
            </a:r>
          </a:p>
          <a:p>
            <a:r>
              <a:rPr lang="en-US" sz="2400" dirty="0"/>
              <a:t>G</a:t>
            </a:r>
            <a:r>
              <a:rPr lang="en-US" sz="2400" dirty="0" smtClean="0"/>
              <a:t>raduation </a:t>
            </a:r>
            <a:r>
              <a:rPr lang="en-US" sz="2400" dirty="0"/>
              <a:t>(or expected graduation). </a:t>
            </a:r>
            <a:endParaRPr lang="en-US" sz="2400" dirty="0" smtClean="0"/>
          </a:p>
          <a:p>
            <a:r>
              <a:rPr lang="en-US" sz="2400" dirty="0" smtClean="0"/>
              <a:t>Include your program of study:  Academic and MBIT Program</a:t>
            </a:r>
          </a:p>
          <a:p>
            <a:r>
              <a:rPr lang="en-US" sz="2400" dirty="0" smtClean="0"/>
              <a:t>Some </a:t>
            </a:r>
            <a:r>
              <a:rPr lang="en-US" sz="2400" dirty="0"/>
              <a:t>people include </a:t>
            </a:r>
            <a:r>
              <a:rPr lang="en-US" sz="2400" dirty="0" smtClean="0"/>
              <a:t>education-related honors </a:t>
            </a:r>
            <a:r>
              <a:rPr lang="en-US" sz="2400" dirty="0"/>
              <a:t>in this </a:t>
            </a:r>
            <a:r>
              <a:rPr lang="en-US" sz="2400" dirty="0" smtClean="0"/>
              <a:t>section. (GPA, Honor Roll, etc..)</a:t>
            </a:r>
            <a:endParaRPr lang="en-US" sz="2400" dirty="0"/>
          </a:p>
        </p:txBody>
      </p:sp>
      <p:sp>
        <p:nvSpPr>
          <p:cNvPr id="3" name="Title 2"/>
          <p:cNvSpPr>
            <a:spLocks noGrp="1"/>
          </p:cNvSpPr>
          <p:nvPr>
            <p:ph type="title"/>
          </p:nvPr>
        </p:nvSpPr>
        <p:spPr/>
        <p:txBody>
          <a:bodyPr/>
          <a:lstStyle/>
          <a:p>
            <a:r>
              <a:rPr lang="en-US" dirty="0" smtClean="0"/>
              <a:t>education</a:t>
            </a:r>
            <a:endParaRPr lang="en-US" dirty="0"/>
          </a:p>
        </p:txBody>
      </p:sp>
    </p:spTree>
    <p:extLst>
      <p:ext uri="{BB962C8B-B14F-4D97-AF65-F5344CB8AC3E}">
        <p14:creationId xmlns:p14="http://schemas.microsoft.com/office/powerpoint/2010/main" val="1358749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828800"/>
            <a:ext cx="8407893" cy="4648200"/>
          </a:xfrm>
        </p:spPr>
        <p:txBody>
          <a:bodyPr>
            <a:noAutofit/>
          </a:bodyPr>
          <a:lstStyle/>
          <a:p>
            <a:pPr marL="45720" indent="0">
              <a:buNone/>
            </a:pPr>
            <a:r>
              <a:rPr lang="en-US" sz="2400" dirty="0"/>
              <a:t>Experience - (Also called “Work Experience” </a:t>
            </a:r>
            <a:r>
              <a:rPr lang="en-US" sz="2400" dirty="0" smtClean="0"/>
              <a:t>or “Employment </a:t>
            </a:r>
            <a:r>
              <a:rPr lang="en-US" sz="2400" dirty="0"/>
              <a:t>Experience”) </a:t>
            </a:r>
            <a:endParaRPr lang="en-US" sz="2400" dirty="0" smtClean="0"/>
          </a:p>
          <a:p>
            <a:pPr marL="45720" indent="0">
              <a:buNone/>
            </a:pPr>
            <a:r>
              <a:rPr lang="en-US" sz="2400" dirty="0" smtClean="0"/>
              <a:t>In </a:t>
            </a:r>
            <a:r>
              <a:rPr lang="en-US" sz="2400" dirty="0"/>
              <a:t>this section, you </a:t>
            </a:r>
            <a:r>
              <a:rPr lang="en-US" sz="2400" dirty="0" smtClean="0"/>
              <a:t>should include </a:t>
            </a:r>
            <a:r>
              <a:rPr lang="en-US" sz="2400" dirty="0"/>
              <a:t>previous employers, their locations, your dates of employment, and your job title. You </a:t>
            </a:r>
            <a:r>
              <a:rPr lang="en-US" sz="2400" dirty="0" smtClean="0"/>
              <a:t>may have </a:t>
            </a:r>
            <a:r>
              <a:rPr lang="en-US" sz="2400" dirty="0"/>
              <a:t>to create a job title if you did not have one. </a:t>
            </a:r>
            <a:endParaRPr lang="en-US" sz="2400" dirty="0" smtClean="0"/>
          </a:p>
          <a:p>
            <a:r>
              <a:rPr lang="en-US" sz="2400" dirty="0" smtClean="0"/>
              <a:t>You </a:t>
            </a:r>
            <a:r>
              <a:rPr lang="en-US" sz="2400" dirty="0"/>
              <a:t>should include at least two one-line </a:t>
            </a:r>
            <a:r>
              <a:rPr lang="en-US" sz="2400" dirty="0" smtClean="0"/>
              <a:t>descriptions of </a:t>
            </a:r>
            <a:r>
              <a:rPr lang="en-US" sz="2400" dirty="0"/>
              <a:t>what your job duties and responsibilities were. You can not assume that the job title explains </a:t>
            </a:r>
            <a:r>
              <a:rPr lang="en-US" sz="2400" dirty="0" smtClean="0"/>
              <a:t>what you </a:t>
            </a:r>
            <a:r>
              <a:rPr lang="en-US" sz="2400" dirty="0"/>
              <a:t>did to all readers. Use action verbs to start each of these descriptions. Do not use “I” </a:t>
            </a:r>
            <a:r>
              <a:rPr lang="en-US" sz="2400" dirty="0" smtClean="0"/>
              <a:t>in descriptions.</a:t>
            </a:r>
            <a:endParaRPr lang="en-US" sz="2400" dirty="0"/>
          </a:p>
        </p:txBody>
      </p:sp>
      <p:sp>
        <p:nvSpPr>
          <p:cNvPr id="3" name="Title 2"/>
          <p:cNvSpPr>
            <a:spLocks noGrp="1"/>
          </p:cNvSpPr>
          <p:nvPr>
            <p:ph type="title"/>
          </p:nvPr>
        </p:nvSpPr>
        <p:spPr/>
        <p:txBody>
          <a:bodyPr/>
          <a:lstStyle/>
          <a:p>
            <a:r>
              <a:rPr lang="en-US" dirty="0" smtClean="0"/>
              <a:t>EXPERIENCE</a:t>
            </a:r>
            <a:endParaRPr lang="en-US" dirty="0"/>
          </a:p>
        </p:txBody>
      </p:sp>
    </p:spTree>
    <p:extLst>
      <p:ext uri="{BB962C8B-B14F-4D97-AF65-F5344CB8AC3E}">
        <p14:creationId xmlns:p14="http://schemas.microsoft.com/office/powerpoint/2010/main" val="9631962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205</TotalTime>
  <Words>903</Words>
  <Application>Microsoft Office PowerPoint</Application>
  <PresentationFormat>On-screen Show (4:3)</PresentationFormat>
  <Paragraphs>80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Franklin Gothic Medium</vt:lpstr>
      <vt:lpstr>Wingdings</vt:lpstr>
      <vt:lpstr>Wingdings 2</vt:lpstr>
      <vt:lpstr>Grid</vt:lpstr>
      <vt:lpstr>Resume Writing</vt:lpstr>
      <vt:lpstr>What is a resume?</vt:lpstr>
      <vt:lpstr>question</vt:lpstr>
      <vt:lpstr>question</vt:lpstr>
      <vt:lpstr>What should be included in a resume?</vt:lpstr>
      <vt:lpstr>Heading</vt:lpstr>
      <vt:lpstr>OBJECTIVE</vt:lpstr>
      <vt:lpstr>education</vt:lpstr>
      <vt:lpstr>EXPERIENCE</vt:lpstr>
      <vt:lpstr>Summary of Skills</vt:lpstr>
      <vt:lpstr>ACTIVITIES</vt:lpstr>
      <vt:lpstr>ACHIEVEMENTS / Certifications</vt:lpstr>
      <vt:lpstr>How to setup a resume</vt:lpstr>
      <vt:lpstr>How to setup a resume</vt:lpstr>
      <vt:lpstr>Should items be arranged in any particular order?</vt:lpstr>
      <vt:lpstr>Should I use complete sentences when describing jobs?</vt:lpstr>
      <vt:lpstr>Samples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Resume Writing</dc:title>
  <dc:creator>Guinan, Steven</dc:creator>
  <cp:lastModifiedBy>Guinan, Steven</cp:lastModifiedBy>
  <cp:revision>11</cp:revision>
  <dcterms:created xsi:type="dcterms:W3CDTF">2013-05-06T12:39:24Z</dcterms:created>
  <dcterms:modified xsi:type="dcterms:W3CDTF">2023-01-18T16:50:06Z</dcterms:modified>
</cp:coreProperties>
</file>